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9388abc7e3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9388abc7e3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a3552be48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a3552be48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9388abc7e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9388abc7e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9388abc7e3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9388abc7e3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9388abc7e3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9388abc7e3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9388abc7e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9388abc7e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a3552be48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a3552be48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a3552be48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a3552be48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a3552be48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a3552be48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9388abc7e3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9388abc7e3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339700" y="96825"/>
            <a:ext cx="6804300" cy="12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for Internet of Things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104550" y="2265225"/>
            <a:ext cx="6319800" cy="9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Object classification and IoT Grocery Sync</a:t>
            </a:r>
            <a:endParaRPr sz="2700"/>
          </a:p>
        </p:txBody>
      </p:sp>
      <p:sp>
        <p:nvSpPr>
          <p:cNvPr id="136" name="Google Shape;136;p13"/>
          <p:cNvSpPr txBox="1"/>
          <p:nvPr/>
        </p:nvSpPr>
        <p:spPr>
          <a:xfrm>
            <a:off x="5307425" y="3692875"/>
            <a:ext cx="3655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Alyana Nelson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Ramprakash Sridharan</a:t>
            </a:r>
            <a:endParaRPr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1218900" y="326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205" name="Google Shape;205;p22"/>
          <p:cNvSpPr txBox="1"/>
          <p:nvPr>
            <p:ph idx="1" type="body"/>
          </p:nvPr>
        </p:nvSpPr>
        <p:spPr>
          <a:xfrm>
            <a:off x="1218900" y="847450"/>
            <a:ext cx="7437300" cy="40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255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107"/>
              <a:t>The Deep learning model is not properly optimized for all classes , but good enough detection accuracy for this application.</a:t>
            </a:r>
            <a:endParaRPr sz="61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107"/>
          </a:p>
          <a:p>
            <a:pPr indent="-3255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107"/>
              <a:t>The model is not deployed in Raspberry Pi 4 but when deployed would work the same as in the computer.</a:t>
            </a:r>
            <a:endParaRPr sz="61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107"/>
          </a:p>
          <a:p>
            <a:pPr indent="-3255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107"/>
              <a:t>The HTML page is hosted as a single file using res.sendFile() from the node server. The js files and style files had to put in </a:t>
            </a:r>
            <a:r>
              <a:rPr lang="en" sz="6107"/>
              <a:t>the</a:t>
            </a:r>
            <a:r>
              <a:rPr lang="en" sz="6107"/>
              <a:t> same file to make it work.</a:t>
            </a:r>
            <a:endParaRPr sz="61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107"/>
          </a:p>
          <a:p>
            <a:pPr indent="-3255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107"/>
              <a:t>One other way is to use ejs to render the file.</a:t>
            </a:r>
            <a:endParaRPr sz="61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107"/>
          </a:p>
          <a:p>
            <a:pPr indent="-32556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107"/>
              <a:t>The database query operations such were hard to perform as a </a:t>
            </a:r>
            <a:r>
              <a:rPr lang="en" sz="6107"/>
              <a:t>beginner.</a:t>
            </a:r>
            <a:endParaRPr sz="61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1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/>
          <p:nvPr>
            <p:ph type="title"/>
          </p:nvPr>
        </p:nvSpPr>
        <p:spPr>
          <a:xfrm>
            <a:off x="2623375" y="2028250"/>
            <a:ext cx="3608400" cy="8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THANK YOU</a:t>
            </a:r>
            <a:endParaRPr sz="4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ask/Problem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101350" y="1307850"/>
            <a:ext cx="7702800" cy="16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700"/>
              <a:t>A</a:t>
            </a:r>
            <a:r>
              <a:rPr lang="en" sz="1600"/>
              <a:t> </a:t>
            </a:r>
            <a:r>
              <a:rPr lang="en" sz="1700"/>
              <a:t>kitchen-based system that allows you to effortlessly add items to your grocery list. </a:t>
            </a:r>
            <a:endParaRPr sz="17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700"/>
              <a:t>Simply show the food product to the camera, and it will automatically update your 'grocery cart'.  such as an Apples, water, yogurt,  cereal, oil, etc.</a:t>
            </a:r>
            <a:endParaRPr sz="1700"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7300" y="2732150"/>
            <a:ext cx="3499075" cy="22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378225" y="4975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omponents of the system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75100" y="15364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246"/>
              <a:t>Hardware </a:t>
            </a:r>
            <a:r>
              <a:rPr lang="en" sz="6246"/>
              <a:t>Components</a:t>
            </a:r>
            <a:r>
              <a:rPr lang="en" sz="6246"/>
              <a:t>:</a:t>
            </a:r>
            <a:endParaRPr sz="6246"/>
          </a:p>
          <a:p>
            <a:pPr indent="-32776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Raspberry Pi 4B</a:t>
            </a:r>
            <a:endParaRPr sz="6246"/>
          </a:p>
          <a:p>
            <a:pPr indent="-3277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Webcam</a:t>
            </a:r>
            <a:endParaRPr sz="624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246"/>
              <a:t>Software </a:t>
            </a:r>
            <a:r>
              <a:rPr lang="en" sz="6246"/>
              <a:t>Components</a:t>
            </a:r>
            <a:r>
              <a:rPr lang="en" sz="6246"/>
              <a:t>: </a:t>
            </a:r>
            <a:endParaRPr sz="6246"/>
          </a:p>
          <a:p>
            <a:pPr indent="-32776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Yolov5 - Deep learning model for object tracking and classification.</a:t>
            </a:r>
            <a:endParaRPr sz="6246"/>
          </a:p>
          <a:p>
            <a:pPr indent="-3277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Node server.</a:t>
            </a:r>
            <a:endParaRPr sz="6246"/>
          </a:p>
          <a:p>
            <a:pPr indent="-3277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Webpage to </a:t>
            </a:r>
            <a:r>
              <a:rPr lang="en" sz="6246"/>
              <a:t>track the grocery list .</a:t>
            </a:r>
            <a:endParaRPr sz="624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1724" y="3410425"/>
            <a:ext cx="2183275" cy="155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1737" y="1536412"/>
            <a:ext cx="2311406" cy="164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Interactions</a:t>
            </a:r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 rotWithShape="1">
          <a:blip r:embed="rId3">
            <a:alphaModFix/>
          </a:blip>
          <a:srcRect b="20367" l="0" r="0" t="21035"/>
          <a:stretch/>
        </p:blipFill>
        <p:spPr>
          <a:xfrm>
            <a:off x="162325" y="1595350"/>
            <a:ext cx="8819352" cy="29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 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224975" y="16676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-36171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Python </a:t>
            </a:r>
            <a:endParaRPr sz="3354"/>
          </a:p>
          <a:p>
            <a:pPr indent="-36171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Pytorch</a:t>
            </a:r>
            <a:endParaRPr sz="3354"/>
          </a:p>
          <a:p>
            <a:pPr indent="-36171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Node js</a:t>
            </a:r>
            <a:endParaRPr sz="3354"/>
          </a:p>
          <a:p>
            <a:pPr indent="-36171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Javascript, </a:t>
            </a:r>
            <a:r>
              <a:rPr lang="en" sz="3354"/>
              <a:t>HTML, CSS</a:t>
            </a:r>
            <a:endParaRPr sz="3354"/>
          </a:p>
          <a:p>
            <a:pPr indent="-36171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MongoDB</a:t>
            </a:r>
            <a:endParaRPr sz="3354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4363" y="115475"/>
            <a:ext cx="1625174" cy="13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3398" y="269212"/>
            <a:ext cx="2975875" cy="105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8050" y="1667598"/>
            <a:ext cx="2350136" cy="13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46020" y="3219725"/>
            <a:ext cx="2842066" cy="157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60425" y="3219725"/>
            <a:ext cx="1677260" cy="165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387350" y="1803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training</a:t>
            </a:r>
            <a:endParaRPr/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1308725" y="1015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training images used for the model are shown below. The images are subjected to morphological operations (shear, zoom, mosaic) etc and fed into the model.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dataset consists of 20 </a:t>
            </a:r>
            <a:r>
              <a:rPr lang="en"/>
              <a:t>images for each class with a total of 140 images.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9025" y="2153400"/>
            <a:ext cx="2660376" cy="2799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3500" y="2176263"/>
            <a:ext cx="2753448" cy="275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Result</a:t>
            </a:r>
            <a:endParaRPr/>
          </a:p>
        </p:txBody>
      </p:sp>
      <p:sp>
        <p:nvSpPr>
          <p:cNvPr id="182" name="Google Shape;182;p19"/>
          <p:cNvSpPr txBox="1"/>
          <p:nvPr>
            <p:ph idx="1" type="body"/>
          </p:nvPr>
        </p:nvSpPr>
        <p:spPr>
          <a:xfrm>
            <a:off x="4997200" y="3067800"/>
            <a:ext cx="3339300" cy="14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model is trained for 50 epochs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confusion matrix and the loss graphs are shown above.</a:t>
            </a:r>
            <a:endParaRPr/>
          </a:p>
        </p:txBody>
      </p:sp>
      <p:pic>
        <p:nvPicPr>
          <p:cNvPr id="183" name="Google Shape;1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50" y="1694226"/>
            <a:ext cx="4146944" cy="3110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07600"/>
            <a:ext cx="4334925" cy="216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deployment</a:t>
            </a:r>
            <a:endParaRPr/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1297500" y="14075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trained model is deployed to AWS server and MongoDB is used to handle the data.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Mongoose</a:t>
            </a:r>
            <a:r>
              <a:rPr lang="en"/>
              <a:t> library is used to add data to the database. </a:t>
            </a:r>
            <a:endParaRPr/>
          </a:p>
        </p:txBody>
      </p:sp>
      <p:pic>
        <p:nvPicPr>
          <p:cNvPr id="191" name="Google Shape;1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5338" y="2130550"/>
            <a:ext cx="4723223" cy="272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Result</a:t>
            </a:r>
            <a:endParaRPr/>
          </a:p>
        </p:txBody>
      </p:sp>
      <p:sp>
        <p:nvSpPr>
          <p:cNvPr id="197" name="Google Shape;197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4825" y="153900"/>
            <a:ext cx="4493998" cy="241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9925" y="2746700"/>
            <a:ext cx="4640055" cy="199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